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8"/>
  </p:notesMasterIdLst>
  <p:sldIdLst>
    <p:sldId id="256" r:id="rId2"/>
    <p:sldId id="5565" r:id="rId3"/>
    <p:sldId id="5566" r:id="rId4"/>
    <p:sldId id="5567" r:id="rId5"/>
    <p:sldId id="5568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B32"/>
    <a:srgbClr val="37573A"/>
    <a:srgbClr val="CCECFF"/>
    <a:srgbClr val="325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11" autoAdjust="0"/>
    <p:restoredTop sz="92308" autoAdjust="0"/>
  </p:normalViewPr>
  <p:slideViewPr>
    <p:cSldViewPr snapToGrid="0">
      <p:cViewPr varScale="1">
        <p:scale>
          <a:sx n="69" d="100"/>
          <a:sy n="69" d="100"/>
        </p:scale>
        <p:origin x="-864" y="-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6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Li" userId="fae33518c2e5a771" providerId="LiveId" clId="{3AC9E171-2F3B-4CAF-9434-91DE9E11158C}"/>
    <pc:docChg chg="undo custSel delSld modSld delMainMaster">
      <pc:chgData name="Wei Li" userId="fae33518c2e5a771" providerId="LiveId" clId="{3AC9E171-2F3B-4CAF-9434-91DE9E11158C}" dt="2023-10-08T01:16:46.320" v="103" actId="47"/>
      <pc:docMkLst>
        <pc:docMk/>
      </pc:docMkLst>
      <pc:sldChg chg="modSp del mod">
        <pc:chgData name="Wei Li" userId="fae33518c2e5a771" providerId="LiveId" clId="{3AC9E171-2F3B-4CAF-9434-91DE9E11158C}" dt="2023-10-08T01:11:51.297" v="83" actId="14100"/>
        <pc:sldMkLst>
          <pc:docMk/>
          <pc:sldMk cId="0" sldId="256"/>
        </pc:sldMkLst>
        <pc:picChg chg="mod">
          <ac:chgData name="Wei Li" userId="fae33518c2e5a771" providerId="LiveId" clId="{3AC9E171-2F3B-4CAF-9434-91DE9E11158C}" dt="2023-10-08T01:11:51.297" v="83" actId="14100"/>
          <ac:picMkLst>
            <pc:docMk/>
            <pc:sldMk cId="0" sldId="256"/>
            <ac:picMk id="2050" creationId="{00000000-0000-0000-0000-000000000000}"/>
          </ac:picMkLst>
        </pc:picChg>
      </pc:sldChg>
      <pc:sldChg chg="modSp del">
        <pc:chgData name="Wei Li" userId="fae33518c2e5a771" providerId="LiveId" clId="{3AC9E171-2F3B-4CAF-9434-91DE9E11158C}" dt="2023-10-08T01:10:21.706" v="65" actId="14100"/>
        <pc:sldMkLst>
          <pc:docMk/>
          <pc:sldMk cId="0" sldId="257"/>
        </pc:sldMkLst>
        <pc:picChg chg="mod">
          <ac:chgData name="Wei Li" userId="fae33518c2e5a771" providerId="LiveId" clId="{3AC9E171-2F3B-4CAF-9434-91DE9E11158C}" dt="2023-10-08T01:10:21.706" v="65" actId="14100"/>
          <ac:picMkLst>
            <pc:docMk/>
            <pc:sldMk cId="0" sldId="257"/>
            <ac:picMk id="3078" creationId="{3B769120-0B99-E8F2-038A-DCB19DC7C9C9}"/>
          </ac:picMkLst>
        </pc:picChg>
      </pc:sldChg>
      <pc:sldChg chg="modSp del">
        <pc:chgData name="Wei Li" userId="fae33518c2e5a771" providerId="LiveId" clId="{3AC9E171-2F3B-4CAF-9434-91DE9E11158C}" dt="2023-10-08T01:11:15.526" v="81" actId="14100"/>
        <pc:sldMkLst>
          <pc:docMk/>
          <pc:sldMk cId="0" sldId="258"/>
        </pc:sldMkLst>
        <pc:spChg chg="mod">
          <ac:chgData name="Wei Li" userId="fae33518c2e5a771" providerId="LiveId" clId="{3AC9E171-2F3B-4CAF-9434-91DE9E11158C}" dt="2023-10-08T01:11:09.876" v="79" actId="14100"/>
          <ac:spMkLst>
            <pc:docMk/>
            <pc:sldMk cId="0" sldId="258"/>
            <ac:spMk id="4098" creationId="{B2533291-CEAF-D660-0812-0C5D9E0E3D0C}"/>
          </ac:spMkLst>
        </pc:spChg>
        <pc:picChg chg="mod">
          <ac:chgData name="Wei Li" userId="fae33518c2e5a771" providerId="LiveId" clId="{3AC9E171-2F3B-4CAF-9434-91DE9E11158C}" dt="2023-10-08T01:11:15.526" v="81" actId="14100"/>
          <ac:picMkLst>
            <pc:docMk/>
            <pc:sldMk cId="0" sldId="258"/>
            <ac:picMk id="4104" creationId="{F13C66B7-F2BD-23F8-8E39-4867A6FF9EE5}"/>
          </ac:picMkLst>
        </pc:picChg>
      </pc:sldChg>
      <pc:sldChg chg="modSp del">
        <pc:chgData name="Wei Li" userId="fae33518c2e5a771" providerId="LiveId" clId="{3AC9E171-2F3B-4CAF-9434-91DE9E11158C}" dt="2023-10-08T01:10:31.318" v="67" actId="14100"/>
        <pc:sldMkLst>
          <pc:docMk/>
          <pc:sldMk cId="0" sldId="259"/>
        </pc:sldMkLst>
        <pc:picChg chg="mod">
          <ac:chgData name="Wei Li" userId="fae33518c2e5a771" providerId="LiveId" clId="{3AC9E171-2F3B-4CAF-9434-91DE9E11158C}" dt="2023-10-08T01:10:31.318" v="67" actId="14100"/>
          <ac:picMkLst>
            <pc:docMk/>
            <pc:sldMk cId="0" sldId="259"/>
            <ac:picMk id="27650" creationId="{87EB54E4-766B-4038-E602-50781196AA07}"/>
          </ac:picMkLst>
        </pc:picChg>
      </pc:sldChg>
      <pc:sldChg chg="modSp del">
        <pc:chgData name="Wei Li" userId="fae33518c2e5a771" providerId="LiveId" clId="{3AC9E171-2F3B-4CAF-9434-91DE9E11158C}" dt="2023-10-08T01:10:42.401" v="71" actId="14100"/>
        <pc:sldMkLst>
          <pc:docMk/>
          <pc:sldMk cId="0" sldId="260"/>
        </pc:sldMkLst>
        <pc:picChg chg="mod">
          <ac:chgData name="Wei Li" userId="fae33518c2e5a771" providerId="LiveId" clId="{3AC9E171-2F3B-4CAF-9434-91DE9E11158C}" dt="2023-10-08T01:10:42.401" v="71" actId="14100"/>
          <ac:picMkLst>
            <pc:docMk/>
            <pc:sldMk cId="0" sldId="260"/>
            <ac:picMk id="28674" creationId="{0E57981A-C289-2DA0-3209-E5CF5A4E1277}"/>
          </ac:picMkLst>
        </pc:picChg>
      </pc:sldChg>
      <pc:sldChg chg="modSp">
        <pc:chgData name="Wei Li" userId="fae33518c2e5a771" providerId="LiveId" clId="{3AC9E171-2F3B-4CAF-9434-91DE9E11158C}" dt="2023-10-08T01:10:56.798" v="75" actId="14100"/>
        <pc:sldMkLst>
          <pc:docMk/>
          <pc:sldMk cId="0" sldId="262"/>
        </pc:sldMkLst>
        <pc:picChg chg="mod">
          <ac:chgData name="Wei Li" userId="fae33518c2e5a771" providerId="LiveId" clId="{3AC9E171-2F3B-4CAF-9434-91DE9E11158C}" dt="2023-10-08T01:10:56.798" v="75" actId="14100"/>
          <ac:picMkLst>
            <pc:docMk/>
            <pc:sldMk cId="0" sldId="262"/>
            <ac:picMk id="30722" creationId="{8C1F1E2B-6EC3-E79D-102C-F3B6C56433AA}"/>
          </ac:picMkLst>
        </pc:picChg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2200772803" sldId="262"/>
        </pc:sldMkLst>
      </pc:sldChg>
      <pc:sldChg chg="modSp">
        <pc:chgData name="Wei Li" userId="fae33518c2e5a771" providerId="LiveId" clId="{3AC9E171-2F3B-4CAF-9434-91DE9E11158C}" dt="2023-10-08T01:11:05.291" v="77" actId="14100"/>
        <pc:sldMkLst>
          <pc:docMk/>
          <pc:sldMk cId="0" sldId="263"/>
        </pc:sldMkLst>
        <pc:picChg chg="mod">
          <ac:chgData name="Wei Li" userId="fae33518c2e5a771" providerId="LiveId" clId="{3AC9E171-2F3B-4CAF-9434-91DE9E11158C}" dt="2023-10-08T01:11:05.291" v="77" actId="14100"/>
          <ac:picMkLst>
            <pc:docMk/>
            <pc:sldMk cId="0" sldId="263"/>
            <ac:picMk id="31746" creationId="{FC0D8273-79A9-DAAD-4432-885D0D068A51}"/>
          </ac:picMkLst>
        </pc:picChg>
      </pc:sldChg>
      <pc:sldChg chg="modSp mod">
        <pc:chgData name="Wei Li" userId="fae33518c2e5a771" providerId="LiveId" clId="{3AC9E171-2F3B-4CAF-9434-91DE9E11158C}" dt="2023-10-08T01:12:33.640" v="93" actId="14100"/>
        <pc:sldMkLst>
          <pc:docMk/>
          <pc:sldMk cId="0" sldId="264"/>
        </pc:sldMkLst>
        <pc:picChg chg="mod">
          <ac:chgData name="Wei Li" userId="fae33518c2e5a771" providerId="LiveId" clId="{3AC9E171-2F3B-4CAF-9434-91DE9E11158C}" dt="2023-10-08T01:12:33.640" v="93" actId="14100"/>
          <ac:picMkLst>
            <pc:docMk/>
            <pc:sldMk cId="0" sldId="264"/>
            <ac:picMk id="7170" creationId="{00000000-0000-0000-0000-000000000000}"/>
          </ac:picMkLst>
        </pc:picChg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434204427" sldId="264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473797721" sldId="266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205335447" sldId="267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1689928211" sldId="268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643796717" sldId="269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405746215" sldId="271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236427421" sldId="272"/>
        </pc:sldMkLst>
      </pc:sldChg>
      <pc:sldChg chg="modSp mod">
        <pc:chgData name="Wei Li" userId="fae33518c2e5a771" providerId="LiveId" clId="{3AC9E171-2F3B-4CAF-9434-91DE9E11158C}" dt="2023-10-08T01:01:07.220" v="59" actId="20577"/>
        <pc:sldMkLst>
          <pc:docMk/>
          <pc:sldMk cId="1095009189" sldId="273"/>
        </pc:sldMkLst>
        <pc:spChg chg="mod">
          <ac:chgData name="Wei Li" userId="fae33518c2e5a771" providerId="LiveId" clId="{3AC9E171-2F3B-4CAF-9434-91DE9E11158C}" dt="2023-10-08T01:01:07.220" v="59" actId="20577"/>
          <ac:spMkLst>
            <pc:docMk/>
            <pc:sldMk cId="1095009189" sldId="273"/>
            <ac:spMk id="3" creationId="{137E133D-CDA9-2F82-D495-A265C4B52444}"/>
          </ac:spMkLst>
        </pc:spChg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2435854886" sldId="274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345941864" sldId="275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76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81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83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84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85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86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87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88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289"/>
        </pc:sldMkLst>
      </pc:sldChg>
      <pc:sldChg chg="del">
        <pc:chgData name="Wei Li" userId="fae33518c2e5a771" providerId="LiveId" clId="{3AC9E171-2F3B-4CAF-9434-91DE9E11158C}" dt="2023-10-08T00:51:08.694" v="48" actId="47"/>
        <pc:sldMkLst>
          <pc:docMk/>
          <pc:sldMk cId="4161410116" sldId="304"/>
        </pc:sldMkLst>
      </pc:sldChg>
      <pc:sldChg chg="del">
        <pc:chgData name="Wei Li" userId="fae33518c2e5a771" providerId="LiveId" clId="{3AC9E171-2F3B-4CAF-9434-91DE9E11158C}" dt="2023-10-08T01:13:25.374" v="94" actId="47"/>
        <pc:sldMkLst>
          <pc:docMk/>
          <pc:sldMk cId="0" sldId="308"/>
        </pc:sldMkLst>
      </pc:sldChg>
      <pc:sldChg chg="del">
        <pc:chgData name="Wei Li" userId="fae33518c2e5a771" providerId="LiveId" clId="{3AC9E171-2F3B-4CAF-9434-91DE9E11158C}" dt="2023-10-08T01:13:25.374" v="94" actId="47"/>
        <pc:sldMkLst>
          <pc:docMk/>
          <pc:sldMk cId="0" sldId="310"/>
        </pc:sldMkLst>
      </pc:sldChg>
      <pc:sldChg chg="del">
        <pc:chgData name="Wei Li" userId="fae33518c2e5a771" providerId="LiveId" clId="{3AC9E171-2F3B-4CAF-9434-91DE9E11158C}" dt="2023-10-08T01:13:25.374" v="94" actId="47"/>
        <pc:sldMkLst>
          <pc:docMk/>
          <pc:sldMk cId="0" sldId="311"/>
        </pc:sldMkLst>
      </pc:sldChg>
      <pc:sldChg chg="del">
        <pc:chgData name="Wei Li" userId="fae33518c2e5a771" providerId="LiveId" clId="{3AC9E171-2F3B-4CAF-9434-91DE9E11158C}" dt="2023-10-08T01:13:25.374" v="94" actId="47"/>
        <pc:sldMkLst>
          <pc:docMk/>
          <pc:sldMk cId="0" sldId="312"/>
        </pc:sldMkLst>
      </pc:sldChg>
      <pc:sldChg chg="modSp">
        <pc:chgData name="Wei Li" userId="fae33518c2e5a771" providerId="LiveId" clId="{3AC9E171-2F3B-4CAF-9434-91DE9E11158C}" dt="2023-10-08T01:13:38.284" v="96" actId="14100"/>
        <pc:sldMkLst>
          <pc:docMk/>
          <pc:sldMk cId="0" sldId="383"/>
        </pc:sldMkLst>
        <pc:picChg chg="mod">
          <ac:chgData name="Wei Li" userId="fae33518c2e5a771" providerId="LiveId" clId="{3AC9E171-2F3B-4CAF-9434-91DE9E11158C}" dt="2023-10-08T01:13:38.284" v="96" actId="14100"/>
          <ac:picMkLst>
            <pc:docMk/>
            <pc:sldMk cId="0" sldId="383"/>
            <ac:picMk id="15363" creationId="{798FF645-8166-0BA1-00CC-2DB99497E9F2}"/>
          </ac:picMkLst>
        </pc:picChg>
      </pc:sldChg>
      <pc:sldChg chg="modSp">
        <pc:chgData name="Wei Li" userId="fae33518c2e5a771" providerId="LiveId" clId="{3AC9E171-2F3B-4CAF-9434-91DE9E11158C}" dt="2023-10-08T01:13:46.664" v="98" actId="14100"/>
        <pc:sldMkLst>
          <pc:docMk/>
          <pc:sldMk cId="0" sldId="384"/>
        </pc:sldMkLst>
        <pc:picChg chg="mod">
          <ac:chgData name="Wei Li" userId="fae33518c2e5a771" providerId="LiveId" clId="{3AC9E171-2F3B-4CAF-9434-91DE9E11158C}" dt="2023-10-08T01:13:46.664" v="98" actId="14100"/>
          <ac:picMkLst>
            <pc:docMk/>
            <pc:sldMk cId="0" sldId="384"/>
            <ac:picMk id="16387" creationId="{76E81AD5-3E0E-FD26-47F8-5270BE73ECD7}"/>
          </ac:picMkLst>
        </pc:picChg>
      </pc:sldChg>
      <pc:sldChg chg="modSp">
        <pc:chgData name="Wei Li" userId="fae33518c2e5a771" providerId="LiveId" clId="{3AC9E171-2F3B-4CAF-9434-91DE9E11158C}" dt="2023-10-08T01:13:54.340" v="100" actId="14100"/>
        <pc:sldMkLst>
          <pc:docMk/>
          <pc:sldMk cId="0" sldId="385"/>
        </pc:sldMkLst>
        <pc:picChg chg="mod">
          <ac:chgData name="Wei Li" userId="fae33518c2e5a771" providerId="LiveId" clId="{3AC9E171-2F3B-4CAF-9434-91DE9E11158C}" dt="2023-10-08T01:13:54.340" v="100" actId="14100"/>
          <ac:picMkLst>
            <pc:docMk/>
            <pc:sldMk cId="0" sldId="385"/>
            <ac:picMk id="17411" creationId="{9B1F329B-1F1E-746D-BE80-0E9E85D48314}"/>
          </ac:picMkLst>
        </pc:picChg>
      </pc:sldChg>
      <pc:sldChg chg="modSp">
        <pc:chgData name="Wei Li" userId="fae33518c2e5a771" providerId="LiveId" clId="{3AC9E171-2F3B-4CAF-9434-91DE9E11158C}" dt="2023-10-08T01:14:02.743" v="102" actId="14100"/>
        <pc:sldMkLst>
          <pc:docMk/>
          <pc:sldMk cId="0" sldId="386"/>
        </pc:sldMkLst>
        <pc:picChg chg="mod">
          <ac:chgData name="Wei Li" userId="fae33518c2e5a771" providerId="LiveId" clId="{3AC9E171-2F3B-4CAF-9434-91DE9E11158C}" dt="2023-10-08T01:14:02.743" v="102" actId="14100"/>
          <ac:picMkLst>
            <pc:docMk/>
            <pc:sldMk cId="0" sldId="386"/>
            <ac:picMk id="18435" creationId="{6351C90B-DAB0-6E09-9C01-82AA63E10D9E}"/>
          </ac:picMkLst>
        </pc:picChg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4132088488" sldId="1172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1328947338" sldId="1363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259100502" sldId="1365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194434351" sldId="1366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346075588" sldId="1368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04530132" sldId="1369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311785649" sldId="1370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756234705" sldId="1371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4121938257" sldId="1372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514272156" sldId="1373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4188314475" sldId="1374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529516088" sldId="1375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1801747152" sldId="1376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1198590966" sldId="1377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167729555" sldId="1378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4822867" sldId="1379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818421552" sldId="1381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34016610" sldId="1382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806232715" sldId="1383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521991959" sldId="1384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142038576" sldId="1385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013414431" sldId="1386"/>
        </pc:sldMkLst>
      </pc:sldChg>
      <pc:sldChg chg="modSp mod">
        <pc:chgData name="Wei Li" userId="fae33518c2e5a771" providerId="LiveId" clId="{3AC9E171-2F3B-4CAF-9434-91DE9E11158C}" dt="2023-10-08T00:49:55.551" v="46" actId="6549"/>
        <pc:sldMkLst>
          <pc:docMk/>
          <pc:sldMk cId="1918225191" sldId="3841"/>
        </pc:sldMkLst>
        <pc:spChg chg="mod">
          <ac:chgData name="Wei Li" userId="fae33518c2e5a771" providerId="LiveId" clId="{3AC9E171-2F3B-4CAF-9434-91DE9E11158C}" dt="2023-10-08T00:49:55.551" v="46" actId="6549"/>
          <ac:spMkLst>
            <pc:docMk/>
            <pc:sldMk cId="1918225191" sldId="3841"/>
            <ac:spMk id="2" creationId="{549B7389-C000-59DF-7F3B-4B8E2154BB19}"/>
          </ac:spMkLst>
        </pc:spChg>
        <pc:spChg chg="mod">
          <ac:chgData name="Wei Li" userId="fae33518c2e5a771" providerId="LiveId" clId="{3AC9E171-2F3B-4CAF-9434-91DE9E11158C}" dt="2023-10-08T00:48:55.232" v="33" actId="6549"/>
          <ac:spMkLst>
            <pc:docMk/>
            <pc:sldMk cId="1918225191" sldId="3841"/>
            <ac:spMk id="5" creationId="{EE626D9D-6DF3-7AF3-2517-91D3418ED645}"/>
          </ac:spMkLst>
        </pc:spChg>
      </pc:sldChg>
      <pc:sldChg chg="modSp mod">
        <pc:chgData name="Wei Li" userId="fae33518c2e5a771" providerId="LiveId" clId="{3AC9E171-2F3B-4CAF-9434-91DE9E11158C}" dt="2023-10-01T05:01:05.066" v="5" actId="20577"/>
        <pc:sldMkLst>
          <pc:docMk/>
          <pc:sldMk cId="1249864640" sldId="3848"/>
        </pc:sldMkLst>
        <pc:spChg chg="mod">
          <ac:chgData name="Wei Li" userId="fae33518c2e5a771" providerId="LiveId" clId="{3AC9E171-2F3B-4CAF-9434-91DE9E11158C}" dt="2023-10-01T05:01:05.066" v="5" actId="20577"/>
          <ac:spMkLst>
            <pc:docMk/>
            <pc:sldMk cId="1249864640" sldId="3848"/>
            <ac:spMk id="2" creationId="{E4C6332E-BFA8-5147-4256-6EA487EBFEEC}"/>
          </ac:spMkLst>
        </pc:spChg>
      </pc:sldChg>
      <pc:sldChg chg="modSp mod">
        <pc:chgData name="Wei Li" userId="fae33518c2e5a771" providerId="LiveId" clId="{3AC9E171-2F3B-4CAF-9434-91DE9E11158C}" dt="2023-10-08T00:45:53.968" v="16" actId="255"/>
        <pc:sldMkLst>
          <pc:docMk/>
          <pc:sldMk cId="4199026659" sldId="5264"/>
        </pc:sldMkLst>
        <pc:spChg chg="mod">
          <ac:chgData name="Wei Li" userId="fae33518c2e5a771" providerId="LiveId" clId="{3AC9E171-2F3B-4CAF-9434-91DE9E11158C}" dt="2023-10-08T00:45:53.968" v="16" actId="255"/>
          <ac:spMkLst>
            <pc:docMk/>
            <pc:sldMk cId="4199026659" sldId="5264"/>
            <ac:spMk id="7170" creationId="{64ACFF6A-398C-478E-99F6-97E77E7D185E}"/>
          </ac:spMkLst>
        </pc:spChg>
      </pc:sldChg>
      <pc:sldChg chg="modSp mod">
        <pc:chgData name="Wei Li" userId="fae33518c2e5a771" providerId="LiveId" clId="{3AC9E171-2F3B-4CAF-9434-91DE9E11158C}" dt="2023-10-08T00:45:35.587" v="11" actId="6549"/>
        <pc:sldMkLst>
          <pc:docMk/>
          <pc:sldMk cId="2868180781" sldId="5265"/>
        </pc:sldMkLst>
        <pc:spChg chg="mod">
          <ac:chgData name="Wei Li" userId="fae33518c2e5a771" providerId="LiveId" clId="{3AC9E171-2F3B-4CAF-9434-91DE9E11158C}" dt="2023-10-08T00:45:35.587" v="11" actId="6549"/>
          <ac:spMkLst>
            <pc:docMk/>
            <pc:sldMk cId="2868180781" sldId="5265"/>
            <ac:spMk id="7170" creationId="{64ACFF6A-398C-478E-99F6-97E77E7D185E}"/>
          </ac:spMkLst>
        </pc:spChg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5266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2716818515" sldId="5267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3837788742" sldId="5268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499352510" sldId="5269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3052407224" sldId="5270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733283882" sldId="5271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3562971812" sldId="5272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5273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0" sldId="5274"/>
        </pc:sldMkLst>
      </pc:sldChg>
      <pc:sldChg chg="del">
        <pc:chgData name="Wei Li" userId="fae33518c2e5a771" providerId="LiveId" clId="{3AC9E171-2F3B-4CAF-9434-91DE9E11158C}" dt="2023-10-08T01:13:25.374" v="94" actId="47"/>
        <pc:sldMkLst>
          <pc:docMk/>
          <pc:sldMk cId="0" sldId="5275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344809012" sldId="5356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1399609218" sldId="5357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747872599" sldId="5543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1112158128" sldId="5544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763851655" sldId="5545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1297098007" sldId="5546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2263417310" sldId="5547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3674401526" sldId="5548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94816131" sldId="5549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2886765338" sldId="5550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1261485514" sldId="5551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2795025299" sldId="5552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3201510106" sldId="5553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3389827772" sldId="5554"/>
        </pc:sldMkLst>
      </pc:sldChg>
      <pc:sldChg chg="del">
        <pc:chgData name="Wei Li" userId="fae33518c2e5a771" providerId="LiveId" clId="{3AC9E171-2F3B-4CAF-9434-91DE9E11158C}" dt="2023-10-08T01:10:07.774" v="63" actId="47"/>
        <pc:sldMkLst>
          <pc:docMk/>
          <pc:sldMk cId="3492332186" sldId="5555"/>
        </pc:sldMkLst>
      </pc:sldChg>
      <pc:sldChg chg="modSp mod">
        <pc:chgData name="Wei Li" userId="fae33518c2e5a771" providerId="LiveId" clId="{3AC9E171-2F3B-4CAF-9434-91DE9E11158C}" dt="2023-10-08T01:01:48.182" v="60"/>
        <pc:sldMkLst>
          <pc:docMk/>
          <pc:sldMk cId="1827863204" sldId="5556"/>
        </pc:sldMkLst>
        <pc:spChg chg="mod">
          <ac:chgData name="Wei Li" userId="fae33518c2e5a771" providerId="LiveId" clId="{3AC9E171-2F3B-4CAF-9434-91DE9E11158C}" dt="2023-10-08T01:01:48.182" v="60"/>
          <ac:spMkLst>
            <pc:docMk/>
            <pc:sldMk cId="1827863204" sldId="5556"/>
            <ac:spMk id="5" creationId="{8DB99CBD-0376-3C4F-F936-B27E4595C0EF}"/>
          </ac:spMkLst>
        </pc:spChg>
      </pc:sldChg>
      <pc:sldChg chg="modSp mod">
        <pc:chgData name="Wei Li" userId="fae33518c2e5a771" providerId="LiveId" clId="{3AC9E171-2F3B-4CAF-9434-91DE9E11158C}" dt="2023-10-08T01:01:59.889" v="61"/>
        <pc:sldMkLst>
          <pc:docMk/>
          <pc:sldMk cId="1080587217" sldId="5557"/>
        </pc:sldMkLst>
        <pc:spChg chg="mod">
          <ac:chgData name="Wei Li" userId="fae33518c2e5a771" providerId="LiveId" clId="{3AC9E171-2F3B-4CAF-9434-91DE9E11158C}" dt="2023-10-08T01:01:59.889" v="61"/>
          <ac:spMkLst>
            <pc:docMk/>
            <pc:sldMk cId="1080587217" sldId="5557"/>
            <ac:spMk id="5" creationId="{8DB99CBD-0376-3C4F-F936-B27E4595C0EF}"/>
          </ac:spMkLst>
        </pc:spChg>
      </pc:sldChg>
      <pc:sldChg chg="modSp mod">
        <pc:chgData name="Wei Li" userId="fae33518c2e5a771" providerId="LiveId" clId="{3AC9E171-2F3B-4CAF-9434-91DE9E11158C}" dt="2023-10-08T01:02:06.312" v="62"/>
        <pc:sldMkLst>
          <pc:docMk/>
          <pc:sldMk cId="2703826481" sldId="5558"/>
        </pc:sldMkLst>
        <pc:spChg chg="mod">
          <ac:chgData name="Wei Li" userId="fae33518c2e5a771" providerId="LiveId" clId="{3AC9E171-2F3B-4CAF-9434-91DE9E11158C}" dt="2023-10-08T01:02:06.312" v="62"/>
          <ac:spMkLst>
            <pc:docMk/>
            <pc:sldMk cId="2703826481" sldId="5558"/>
            <ac:spMk id="5" creationId="{8DB99CBD-0376-3C4F-F936-B27E4595C0EF}"/>
          </ac:spMkLst>
        </pc:spChg>
      </pc:sldChg>
      <pc:sldChg chg="del">
        <pc:chgData name="Wei Li" userId="fae33518c2e5a771" providerId="LiveId" clId="{3AC9E171-2F3B-4CAF-9434-91DE9E11158C}" dt="2023-10-08T01:16:46.320" v="103" actId="47"/>
        <pc:sldMkLst>
          <pc:docMk/>
          <pc:sldMk cId="2393003570" sldId="5559"/>
        </pc:sldMkLst>
      </pc:sldChg>
      <pc:sldChg chg="del">
        <pc:chgData name="Wei Li" userId="fae33518c2e5a771" providerId="LiveId" clId="{3AC9E171-2F3B-4CAF-9434-91DE9E11158C}" dt="2023-10-08T00:50:12.697" v="47" actId="47"/>
        <pc:sldMkLst>
          <pc:docMk/>
          <pc:sldMk cId="2872125664" sldId="5560"/>
        </pc:sldMkLst>
      </pc:sldChg>
      <pc:sldChg chg="del">
        <pc:chgData name="Wei Li" userId="fae33518c2e5a771" providerId="LiveId" clId="{3AC9E171-2F3B-4CAF-9434-91DE9E11158C}" dt="2023-10-08T00:51:08.694" v="48" actId="47"/>
        <pc:sldMkLst>
          <pc:docMk/>
          <pc:sldMk cId="1491283447" sldId="5561"/>
        </pc:sldMkLst>
      </pc:sldChg>
      <pc:sldChg chg="del">
        <pc:chgData name="Wei Li" userId="fae33518c2e5a771" providerId="LiveId" clId="{3AC9E171-2F3B-4CAF-9434-91DE9E11158C}" dt="2023-10-08T00:51:08.694" v="48" actId="47"/>
        <pc:sldMkLst>
          <pc:docMk/>
          <pc:sldMk cId="2904285830" sldId="5562"/>
        </pc:sldMkLst>
      </pc:sldChg>
      <pc:sldChg chg="del">
        <pc:chgData name="Wei Li" userId="fae33518c2e5a771" providerId="LiveId" clId="{3AC9E171-2F3B-4CAF-9434-91DE9E11158C}" dt="2023-10-08T00:51:08.694" v="48" actId="47"/>
        <pc:sldMkLst>
          <pc:docMk/>
          <pc:sldMk cId="911916072" sldId="5563"/>
        </pc:sldMkLst>
      </pc:sldChg>
      <pc:sldChg chg="modSp">
        <pc:chgData name="Wei Li" userId="fae33518c2e5a771" providerId="LiveId" clId="{3AC9E171-2F3B-4CAF-9434-91DE9E11158C}" dt="2023-10-08T01:10:49.215" v="73" actId="14100"/>
        <pc:sldMkLst>
          <pc:docMk/>
          <pc:sldMk cId="0" sldId="5564"/>
        </pc:sldMkLst>
        <pc:picChg chg="mod">
          <ac:chgData name="Wei Li" userId="fae33518c2e5a771" providerId="LiveId" clId="{3AC9E171-2F3B-4CAF-9434-91DE9E11158C}" dt="2023-10-08T01:10:49.215" v="73" actId="14100"/>
          <ac:picMkLst>
            <pc:docMk/>
            <pc:sldMk cId="0" sldId="5564"/>
            <ac:picMk id="29698" creationId="{C5FF2ED9-D9DE-B3F8-1F9A-281D0BAC6DDD}"/>
          </ac:picMkLst>
        </pc:picChg>
      </pc:sldChg>
      <pc:sldChg chg="del">
        <pc:chgData name="Wei Li" userId="fae33518c2e5a771" providerId="LiveId" clId="{3AC9E171-2F3B-4CAF-9434-91DE9E11158C}" dt="2023-10-08T00:51:08.694" v="48" actId="47"/>
        <pc:sldMkLst>
          <pc:docMk/>
          <pc:sldMk cId="548698719" sldId="5564"/>
        </pc:sldMkLst>
      </pc:sldChg>
      <pc:sldChg chg="modSp mod">
        <pc:chgData name="Wei Li" userId="fae33518c2e5a771" providerId="LiveId" clId="{3AC9E171-2F3B-4CAF-9434-91DE9E11158C}" dt="2023-10-08T01:11:59.640" v="85" actId="14100"/>
        <pc:sldMkLst>
          <pc:docMk/>
          <pc:sldMk cId="0" sldId="5565"/>
        </pc:sldMkLst>
        <pc:picChg chg="mod">
          <ac:chgData name="Wei Li" userId="fae33518c2e5a771" providerId="LiveId" clId="{3AC9E171-2F3B-4CAF-9434-91DE9E11158C}" dt="2023-10-08T01:11:59.640" v="85" actId="14100"/>
          <ac:picMkLst>
            <pc:docMk/>
            <pc:sldMk cId="0" sldId="5565"/>
            <ac:picMk id="3074" creationId="{00000000-0000-0000-0000-000000000000}"/>
          </ac:picMkLst>
        </pc:picChg>
      </pc:sldChg>
      <pc:sldChg chg="del">
        <pc:chgData name="Wei Li" userId="fae33518c2e5a771" providerId="LiveId" clId="{3AC9E171-2F3B-4CAF-9434-91DE9E11158C}" dt="2023-10-08T00:51:08.694" v="48" actId="47"/>
        <pc:sldMkLst>
          <pc:docMk/>
          <pc:sldMk cId="2065588513" sldId="5565"/>
        </pc:sldMkLst>
      </pc:sldChg>
      <pc:sldChg chg="modSp mod">
        <pc:chgData name="Wei Li" userId="fae33518c2e5a771" providerId="LiveId" clId="{3AC9E171-2F3B-4CAF-9434-91DE9E11158C}" dt="2023-10-08T01:12:10.450" v="87" actId="14100"/>
        <pc:sldMkLst>
          <pc:docMk/>
          <pc:sldMk cId="0" sldId="5566"/>
        </pc:sldMkLst>
        <pc:picChg chg="mod">
          <ac:chgData name="Wei Li" userId="fae33518c2e5a771" providerId="LiveId" clId="{3AC9E171-2F3B-4CAF-9434-91DE9E11158C}" dt="2023-10-08T01:12:10.450" v="87" actId="14100"/>
          <ac:picMkLst>
            <pc:docMk/>
            <pc:sldMk cId="0" sldId="5566"/>
            <ac:picMk id="4098" creationId="{00000000-0000-0000-0000-000000000000}"/>
          </ac:picMkLst>
        </pc:picChg>
      </pc:sldChg>
      <pc:sldChg chg="modSp mod">
        <pc:chgData name="Wei Li" userId="fae33518c2e5a771" providerId="LiveId" clId="{3AC9E171-2F3B-4CAF-9434-91DE9E11158C}" dt="2023-10-08T01:12:17.382" v="89" actId="14100"/>
        <pc:sldMkLst>
          <pc:docMk/>
          <pc:sldMk cId="0" sldId="5567"/>
        </pc:sldMkLst>
        <pc:picChg chg="mod">
          <ac:chgData name="Wei Li" userId="fae33518c2e5a771" providerId="LiveId" clId="{3AC9E171-2F3B-4CAF-9434-91DE9E11158C}" dt="2023-10-08T01:12:17.382" v="89" actId="14100"/>
          <ac:picMkLst>
            <pc:docMk/>
            <pc:sldMk cId="0" sldId="5567"/>
            <ac:picMk id="5122" creationId="{00000000-0000-0000-0000-000000000000}"/>
          </ac:picMkLst>
        </pc:picChg>
      </pc:sldChg>
      <pc:sldChg chg="modSp mod">
        <pc:chgData name="Wei Li" userId="fae33518c2e5a771" providerId="LiveId" clId="{3AC9E171-2F3B-4CAF-9434-91DE9E11158C}" dt="2023-10-08T01:12:25.521" v="91" actId="14100"/>
        <pc:sldMkLst>
          <pc:docMk/>
          <pc:sldMk cId="0" sldId="5568"/>
        </pc:sldMkLst>
        <pc:picChg chg="mod">
          <ac:chgData name="Wei Li" userId="fae33518c2e5a771" providerId="LiveId" clId="{3AC9E171-2F3B-4CAF-9434-91DE9E11158C}" dt="2023-10-08T01:12:25.521" v="91" actId="14100"/>
          <ac:picMkLst>
            <pc:docMk/>
            <pc:sldMk cId="0" sldId="5568"/>
            <ac:picMk id="6146" creationId="{00000000-0000-0000-0000-000000000000}"/>
          </ac:picMkLst>
        </pc:picChg>
      </pc:sldChg>
      <pc:sldMasterChg chg="delSldLayout">
        <pc:chgData name="Wei Li" userId="fae33518c2e5a771" providerId="LiveId" clId="{3AC9E171-2F3B-4CAF-9434-91DE9E11158C}" dt="2023-10-08T01:10:07.774" v="63" actId="47"/>
        <pc:sldMasterMkLst>
          <pc:docMk/>
          <pc:sldMasterMk cId="1260110304" sldId="2147483735"/>
        </pc:sldMasterMkLst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260110304" sldId="2147483735"/>
            <pc:sldLayoutMk cId="2694362044" sldId="2147483821"/>
          </pc:sldLayoutMkLst>
        </pc:sldLayoutChg>
      </pc:sldMasterChg>
      <pc:sldMasterChg chg="del delSldLayout">
        <pc:chgData name="Wei Li" userId="fae33518c2e5a771" providerId="LiveId" clId="{3AC9E171-2F3B-4CAF-9434-91DE9E11158C}" dt="2023-10-08T01:10:07.774" v="63" actId="47"/>
        <pc:sldMasterMkLst>
          <pc:docMk/>
          <pc:sldMasterMk cId="2538814125" sldId="2147483822"/>
        </pc:sldMasterMkLst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3927572110" sldId="2147483823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3467654050" sldId="2147483824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3241889261" sldId="2147483825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3799306899" sldId="2147483826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1676474921" sldId="2147483827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687748136" sldId="2147483828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2802411382" sldId="2147483829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718798170" sldId="2147483830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1052120089" sldId="2147483831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2341125656" sldId="2147483832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2538814125" sldId="2147483822"/>
            <pc:sldLayoutMk cId="3465285145" sldId="2147483833"/>
          </pc:sldLayoutMkLst>
        </pc:sldLayoutChg>
      </pc:sldMasterChg>
      <pc:sldMasterChg chg="del delSldLayout">
        <pc:chgData name="Wei Li" userId="fae33518c2e5a771" providerId="LiveId" clId="{3AC9E171-2F3B-4CAF-9434-91DE9E11158C}" dt="2023-10-08T01:13:25.374" v="94" actId="47"/>
        <pc:sldMasterMkLst>
          <pc:docMk/>
          <pc:sldMasterMk cId="3173164936" sldId="2147483834"/>
        </pc:sldMasterMkLst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417353439" sldId="2147483835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402642467" sldId="2147483836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946172038" sldId="2147483837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3132237376" sldId="2147483838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1320555649" sldId="2147483839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2035372597" sldId="2147483840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2198705297" sldId="2147483841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1950274815" sldId="2147483842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3396543425" sldId="2147483843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2981479990" sldId="2147483844"/>
          </pc:sldLayoutMkLst>
        </pc:sldLayoutChg>
        <pc:sldLayoutChg chg="del">
          <pc:chgData name="Wei Li" userId="fae33518c2e5a771" providerId="LiveId" clId="{3AC9E171-2F3B-4CAF-9434-91DE9E11158C}" dt="2023-10-08T01:13:25.374" v="94" actId="47"/>
          <pc:sldLayoutMkLst>
            <pc:docMk/>
            <pc:sldMasterMk cId="3173164936" sldId="2147483834"/>
            <pc:sldLayoutMk cId="1983273514" sldId="2147483845"/>
          </pc:sldLayoutMkLst>
        </pc:sldLayoutChg>
      </pc:sldMasterChg>
      <pc:sldMasterChg chg="del delSldLayout">
        <pc:chgData name="Wei Li" userId="fae33518c2e5a771" providerId="LiveId" clId="{3AC9E171-2F3B-4CAF-9434-91DE9E11158C}" dt="2023-10-08T01:10:07.774" v="63" actId="47"/>
        <pc:sldMasterMkLst>
          <pc:docMk/>
          <pc:sldMasterMk cId="1355343159" sldId="2147483846"/>
        </pc:sldMasterMkLst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1414288031" sldId="2147483847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4028464250" sldId="2147483848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3826967324" sldId="2147483849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815475703" sldId="2147483850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3524139747" sldId="2147483851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1857624491" sldId="2147483852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2266011693" sldId="2147483853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2835057089" sldId="2147483854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3887648157" sldId="2147483855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812337510" sldId="2147483856"/>
          </pc:sldLayoutMkLst>
        </pc:sldLayoutChg>
        <pc:sldLayoutChg chg="del">
          <pc:chgData name="Wei Li" userId="fae33518c2e5a771" providerId="LiveId" clId="{3AC9E171-2F3B-4CAF-9434-91DE9E11158C}" dt="2023-10-08T01:10:07.774" v="63" actId="47"/>
          <pc:sldLayoutMkLst>
            <pc:docMk/>
            <pc:sldMasterMk cId="1355343159" sldId="2147483846"/>
            <pc:sldLayoutMk cId="509133045" sldId="2147483857"/>
          </pc:sldLayoutMkLst>
        </pc:sldLayoutChg>
      </pc:sldMasterChg>
      <pc:sldMasterChg chg="del delSldLayout">
        <pc:chgData name="Wei Li" userId="fae33518c2e5a771" providerId="LiveId" clId="{3AC9E171-2F3B-4CAF-9434-91DE9E11158C}" dt="2023-10-08T00:51:08.694" v="48" actId="47"/>
        <pc:sldMasterMkLst>
          <pc:docMk/>
          <pc:sldMasterMk cId="1565880957" sldId="2147483858"/>
        </pc:sldMasterMkLst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3030356384" sldId="2147483859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1545550976" sldId="2147483860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277942383" sldId="2147483861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2847314452" sldId="2147483862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2661818294" sldId="2147483863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1701613254" sldId="2147483864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803473192" sldId="2147483865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3144264731" sldId="2147483866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2740176487" sldId="2147483867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2297050949" sldId="2147483868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2695676317" sldId="2147483869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2947640406" sldId="2147483870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77186942" sldId="2147483871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3633331633" sldId="2147483872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185463744" sldId="2147483873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922696713" sldId="2147483874"/>
          </pc:sldLayoutMkLst>
        </pc:sldLayoutChg>
        <pc:sldLayoutChg chg="del">
          <pc:chgData name="Wei Li" userId="fae33518c2e5a771" providerId="LiveId" clId="{3AC9E171-2F3B-4CAF-9434-91DE9E11158C}" dt="2023-10-08T00:51:08.694" v="48" actId="47"/>
          <pc:sldLayoutMkLst>
            <pc:docMk/>
            <pc:sldMasterMk cId="1565880957" sldId="2147483858"/>
            <pc:sldLayoutMk cId="2625852432" sldId="214748387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D209C-AD72-4B1B-875D-1CC1F763B7A0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65533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EC11E-DFE2-4517-97FD-38288D0A8110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9552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6C54B-4CEC-4520-919E-C25C74BA330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6631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BDB28-4C3A-4161-BDC7-E741420AFACE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92299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2F85E-8250-44D4-B7C3-E1A859DDACB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9344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02FA5-E378-451E-93C7-991F27E31A80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9627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02B14-5BCB-4B36-AAB7-2DBC7D36708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29696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8FF7E-C25A-4739-B715-BA3954CC53B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5347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42FFF-4605-4033-9BC8-FA84A8A6F82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17351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76CDD-EB2D-4467-8FD2-FDFC0A4D221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1442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5136C-FD27-40B2-8140-5769A71A080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1679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456B114-0A20-4873-9061-66D8E9B84E3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668325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4"/>
            <a:ext cx="12192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4572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zh-TW" sz="3200" b="1" dirty="0">
                <a:solidFill>
                  <a:srgbClr val="00B050"/>
                </a:solidFill>
                <a:ea typeface="全真中圓體" pitchFamily="49" charset="-120"/>
              </a:rPr>
              <a:t>The Love of God</a:t>
            </a:r>
            <a:r>
              <a:rPr lang="en-US" altLang="zh-TW" sz="2400" b="1" dirty="0">
                <a:latin typeface="華康中楷體" charset="-120"/>
                <a:ea typeface="全真中圓體" pitchFamily="49" charset="-120"/>
              </a:rPr>
              <a:t/>
            </a:r>
            <a:br>
              <a:rPr lang="en-US" altLang="zh-TW" sz="2400" b="1" dirty="0">
                <a:latin typeface="華康中楷體" charset="-120"/>
                <a:ea typeface="全真中圓體" pitchFamily="49" charset="-120"/>
              </a:rPr>
            </a:br>
            <a:r>
              <a:rPr lang="en-US" altLang="zh-TW" sz="2400" b="1" dirty="0">
                <a:latin typeface="華康中楷體" charset="-120"/>
                <a:ea typeface="全真中圓體" pitchFamily="49" charset="-120"/>
              </a:rPr>
              <a:t>S14           </a:t>
            </a:r>
            <a:r>
              <a:rPr lang="en-US" altLang="zh-TW" sz="5400" b="1" dirty="0">
                <a:latin typeface="華康中楷體" charset="-120"/>
                <a:ea typeface="全真中圓體" pitchFamily="49" charset="-120"/>
              </a:rPr>
              <a:t>    </a:t>
            </a:r>
            <a:r>
              <a:rPr lang="zh-TW" altLang="en-US" sz="5400" b="1" dirty="0">
                <a:solidFill>
                  <a:srgbClr val="FFC000"/>
                </a:solidFill>
                <a:latin typeface="華康中楷體" charset="-120"/>
                <a:ea typeface="全真中圓體" pitchFamily="49" charset="-120"/>
              </a:rPr>
              <a:t>真神之愛</a:t>
            </a:r>
            <a:r>
              <a:rPr lang="zh-TW" altLang="en-US" sz="5400" b="1" dirty="0">
                <a:latin typeface="華康中楷體" charset="-120"/>
                <a:ea typeface="全真中圓體" pitchFamily="49" charset="-120"/>
              </a:rPr>
              <a:t>        </a:t>
            </a:r>
            <a:r>
              <a:rPr lang="zh-TW" altLang="en-US" sz="2400" b="1" dirty="0">
                <a:latin typeface="華康中楷體" charset="-120"/>
                <a:ea typeface="全真中圓體" pitchFamily="49" charset="-120"/>
              </a:rPr>
              <a:t>   </a:t>
            </a:r>
            <a:r>
              <a:rPr lang="en-US" altLang="zh-TW" sz="2400" b="1" dirty="0">
                <a:latin typeface="華康中楷體" charset="-120"/>
                <a:ea typeface="全真中圓體" pitchFamily="49" charset="-120"/>
              </a:rPr>
              <a:t>1/3</a:t>
            </a:r>
            <a:endParaRPr lang="en-US" altLang="zh-TW" sz="6000" b="1" dirty="0">
              <a:latin typeface="全真中圓體" pitchFamily="49" charset="-120"/>
              <a:ea typeface="全真中圓體" pitchFamily="49" charset="-12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133600"/>
            <a:ext cx="8839200" cy="35814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zh-TW" altLang="en-US">
                <a:ea typeface="全真楷書" pitchFamily="49" charset="-120"/>
              </a:rPr>
              <a:t>真神之愛偉大無窮</a:t>
            </a:r>
            <a:r>
              <a:rPr lang="en-US" altLang="zh-TW">
                <a:ea typeface="全真楷書" pitchFamily="49" charset="-120"/>
              </a:rPr>
              <a:t>,</a:t>
            </a:r>
            <a:r>
              <a:rPr lang="zh-TW" altLang="en-US">
                <a:ea typeface="全真楷書" pitchFamily="49" charset="-120"/>
              </a:rPr>
              <a:t>口舌筆墨難以形容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>
                <a:ea typeface="全真楷書" pitchFamily="49" charset="-120"/>
              </a:rPr>
              <a:t>The love of God is greater far than tongue or pen can ever tell;</a:t>
            </a:r>
            <a:r>
              <a:rPr lang="en-US" altLang="zh-TW">
                <a:ea typeface="全真楷書" pitchFamily="49" charset="-120"/>
              </a:rPr>
              <a:t> 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>
                <a:ea typeface="全真楷書" pitchFamily="49" charset="-120"/>
              </a:rPr>
              <a:t>  </a:t>
            </a:r>
            <a:r>
              <a:rPr lang="zh-TW" altLang="en-US">
                <a:ea typeface="全真楷書" pitchFamily="49" charset="-120"/>
              </a:rPr>
              <a:t>高超諸星深達地獄</a:t>
            </a:r>
            <a:r>
              <a:rPr lang="en-US" altLang="zh-TW">
                <a:ea typeface="全真楷書" pitchFamily="49" charset="-120"/>
              </a:rPr>
              <a:t>, </a:t>
            </a:r>
            <a:r>
              <a:rPr lang="zh-TW" altLang="en-US">
                <a:ea typeface="全真楷書" pitchFamily="49" charset="-120"/>
              </a:rPr>
              <a:t>長闊高深世無相同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>
                <a:ea typeface="全真楷書" pitchFamily="49" charset="-120"/>
              </a:rPr>
              <a:t>It goes beyond the highest star, and reaches to the lowest hell;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>
                <a:ea typeface="全真楷書" pitchFamily="49" charset="-120"/>
              </a:rPr>
              <a:t>  </a:t>
            </a:r>
            <a:r>
              <a:rPr lang="zh-TW" altLang="en-US">
                <a:ea typeface="全真楷書" pitchFamily="49" charset="-120"/>
              </a:rPr>
              <a:t>始祖犯罪墮入引誘</a:t>
            </a:r>
            <a:r>
              <a:rPr lang="en-US" altLang="zh-TW">
                <a:ea typeface="全真楷書" pitchFamily="49" charset="-120"/>
              </a:rPr>
              <a:t>, </a:t>
            </a:r>
            <a:r>
              <a:rPr lang="zh-TW" altLang="en-US">
                <a:ea typeface="全真楷書" pitchFamily="49" charset="-120"/>
              </a:rPr>
              <a:t>神遣愛子拯救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>
                <a:ea typeface="全真楷書" pitchFamily="49" charset="-120"/>
              </a:rPr>
              <a:t>The guilty pair , bowed down with care, God gave his Son to win;</a:t>
            </a:r>
            <a:endParaRPr lang="en-US" altLang="zh-TW">
              <a:ea typeface="全真楷書" pitchFamily="49" charset="-120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TW">
                <a:ea typeface="全真楷書" pitchFamily="49" charset="-120"/>
              </a:rPr>
              <a:t>  </a:t>
            </a:r>
            <a:r>
              <a:rPr lang="zh-TW" altLang="en-US">
                <a:ea typeface="全真楷書" pitchFamily="49" charset="-120"/>
              </a:rPr>
              <a:t>使我罪人與神和好</a:t>
            </a:r>
            <a:r>
              <a:rPr lang="en-US" altLang="zh-TW">
                <a:ea typeface="全真楷書" pitchFamily="49" charset="-120"/>
              </a:rPr>
              <a:t>, </a:t>
            </a:r>
            <a:r>
              <a:rPr lang="zh-TW" altLang="en-US">
                <a:ea typeface="全真楷書" pitchFamily="49" charset="-120"/>
              </a:rPr>
              <a:t>赦免一切罪尤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>
                <a:ea typeface="全真楷書" pitchFamily="49" charset="-120"/>
              </a:rPr>
              <a:t>His erring child He reconciled, and pardoned from his sin.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9906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TW" sz="1400">
                <a:solidFill>
                  <a:srgbClr val="FFFFFF"/>
                </a:solidFill>
                <a:latin typeface="Times New Roman" pitchFamily="18" charset="0"/>
                <a:ea typeface="新細明體" pitchFamily="18" charset="-120"/>
              </a:rPr>
              <a:t>1-3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4764"/>
            <a:ext cx="12144375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4572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zh-TW" sz="3200" b="1">
                <a:solidFill>
                  <a:srgbClr val="00B050"/>
                </a:solidFill>
                <a:ea typeface="全真中圓體" pitchFamily="49" charset="-120"/>
              </a:rPr>
              <a:t>The Love of God</a:t>
            </a:r>
            <a:r>
              <a:rPr lang="en-US" altLang="zh-TW" sz="2400" b="1">
                <a:solidFill>
                  <a:srgbClr val="00B050"/>
                </a:solidFill>
                <a:latin typeface="華康中楷體" charset="-120"/>
                <a:ea typeface="全真中圓體" pitchFamily="49" charset="-120"/>
              </a:rPr>
              <a:t/>
            </a:r>
            <a:br>
              <a:rPr lang="en-US" altLang="zh-TW" sz="2400" b="1">
                <a:solidFill>
                  <a:srgbClr val="00B050"/>
                </a:solidFill>
                <a:latin typeface="華康中楷體" charset="-120"/>
                <a:ea typeface="全真中圓體" pitchFamily="49" charset="-120"/>
              </a:rPr>
            </a:br>
            <a:r>
              <a:rPr lang="en-US" altLang="zh-TW" sz="2400" b="1">
                <a:latin typeface="華康中楷體" charset="-120"/>
                <a:ea typeface="全真中圓體" pitchFamily="49" charset="-120"/>
              </a:rPr>
              <a:t>S14           </a:t>
            </a:r>
            <a:r>
              <a:rPr lang="en-US" altLang="zh-TW" sz="5400" b="1">
                <a:latin typeface="華康中楷體" charset="-120"/>
                <a:ea typeface="全真中圓體" pitchFamily="49" charset="-120"/>
              </a:rPr>
              <a:t>     </a:t>
            </a:r>
            <a:r>
              <a:rPr lang="zh-TW" altLang="en-US" sz="5400" b="1">
                <a:solidFill>
                  <a:srgbClr val="FFC000"/>
                </a:solidFill>
                <a:latin typeface="華康中楷體" charset="-120"/>
                <a:ea typeface="全真中圓體" pitchFamily="49" charset="-120"/>
              </a:rPr>
              <a:t>真神之愛</a:t>
            </a:r>
            <a:r>
              <a:rPr lang="zh-TW" altLang="en-US" sz="5400" b="1">
                <a:latin typeface="華康中楷體" charset="-120"/>
                <a:ea typeface="全真中圓體" pitchFamily="49" charset="-120"/>
              </a:rPr>
              <a:t>        </a:t>
            </a:r>
            <a:r>
              <a:rPr lang="zh-TW" altLang="en-US" sz="2400" b="1">
                <a:latin typeface="華康中楷體" charset="-120"/>
                <a:ea typeface="全真中圓體" pitchFamily="49" charset="-120"/>
              </a:rPr>
              <a:t>   </a:t>
            </a:r>
            <a:r>
              <a:rPr lang="en-US" altLang="zh-TW" sz="2400" b="1">
                <a:latin typeface="華康中楷體" charset="-120"/>
                <a:ea typeface="全真中圓體" pitchFamily="49" charset="-120"/>
              </a:rPr>
              <a:t>Refrain</a:t>
            </a:r>
            <a:endParaRPr lang="en-US" altLang="zh-TW" sz="6000" b="1">
              <a:latin typeface="全真中圓體" pitchFamily="49" charset="-120"/>
              <a:ea typeface="全真中圓體" pitchFamily="49" charset="-12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2286000"/>
            <a:ext cx="8458200" cy="30480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endParaRPr lang="en-US" altLang="zh-TW">
              <a:ea typeface="全真楷書" pitchFamily="49" charset="-120"/>
            </a:endParaRPr>
          </a:p>
          <a:p>
            <a:pPr eaLnBrk="1" hangingPunct="1">
              <a:lnSpc>
                <a:spcPct val="70000"/>
              </a:lnSpc>
            </a:pPr>
            <a:r>
              <a:rPr lang="zh-TW" altLang="en-US">
                <a:ea typeface="全真楷書" pitchFamily="49" charset="-120"/>
              </a:rPr>
              <a:t>阿</a:t>
            </a:r>
            <a:r>
              <a:rPr lang="en-US" altLang="zh-TW">
                <a:ea typeface="全真楷書" pitchFamily="49" charset="-120"/>
              </a:rPr>
              <a:t>!</a:t>
            </a:r>
            <a:r>
              <a:rPr lang="zh-TW" altLang="en-US">
                <a:ea typeface="全真楷書" pitchFamily="49" charset="-120"/>
              </a:rPr>
              <a:t>神之愛</a:t>
            </a:r>
            <a:r>
              <a:rPr lang="en-US" altLang="zh-TW">
                <a:ea typeface="全真楷書" pitchFamily="49" charset="-120"/>
              </a:rPr>
              <a:t>, </a:t>
            </a:r>
            <a:r>
              <a:rPr lang="zh-TW" altLang="en-US">
                <a:ea typeface="全真楷書" pitchFamily="49" charset="-120"/>
              </a:rPr>
              <a:t>何等豐富</a:t>
            </a:r>
            <a:r>
              <a:rPr lang="en-US" altLang="zh-TW">
                <a:ea typeface="全真楷書" pitchFamily="49" charset="-120"/>
              </a:rPr>
              <a:t>, </a:t>
            </a:r>
            <a:r>
              <a:rPr lang="zh-TW" altLang="en-US">
                <a:ea typeface="全真楷書" pitchFamily="49" charset="-120"/>
              </a:rPr>
              <a:t>偉大無限無量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>
                <a:ea typeface="全真楷書" pitchFamily="49" charset="-120"/>
              </a:rPr>
              <a:t>O love of God, how rich and pure! How measureless and strong!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>
                <a:ea typeface="全真楷書" pitchFamily="49" charset="-120"/>
              </a:rPr>
              <a:t>永遠堅定</a:t>
            </a:r>
            <a:r>
              <a:rPr lang="en-US" altLang="zh-TW">
                <a:ea typeface="全真楷書" pitchFamily="49" charset="-120"/>
              </a:rPr>
              <a:t>, </a:t>
            </a:r>
            <a:r>
              <a:rPr lang="zh-TW" altLang="en-US">
                <a:ea typeface="全真楷書" pitchFamily="49" charset="-120"/>
              </a:rPr>
              <a:t>永遠不變</a:t>
            </a:r>
            <a:r>
              <a:rPr lang="en-US" altLang="zh-TW">
                <a:ea typeface="全真楷書" pitchFamily="49" charset="-120"/>
              </a:rPr>
              <a:t>, </a:t>
            </a:r>
            <a:r>
              <a:rPr lang="zh-TW" altLang="en-US">
                <a:ea typeface="全真楷書" pitchFamily="49" charset="-120"/>
              </a:rPr>
              <a:t>天使聖徒頌揚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>
                <a:ea typeface="全真楷書" pitchFamily="49" charset="-120"/>
              </a:rPr>
              <a:t>It shall for evermore endure the saints’ and angels’ song.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4"/>
            <a:ext cx="12192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133600"/>
            <a:ext cx="8991600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dirty="0">
                <a:ea typeface="全真楷書" pitchFamily="49" charset="-120"/>
              </a:rPr>
              <a:t>世事滄桑變幻無定</a:t>
            </a:r>
            <a:r>
              <a:rPr lang="en-US" altLang="zh-TW" dirty="0">
                <a:ea typeface="全真楷書" pitchFamily="49" charset="-120"/>
              </a:rPr>
              <a:t>, </a:t>
            </a:r>
            <a:r>
              <a:rPr lang="zh-TW" altLang="en-US" dirty="0">
                <a:ea typeface="全真楷書" pitchFamily="49" charset="-120"/>
              </a:rPr>
              <a:t>君王帝位轉眼即逝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dirty="0">
                <a:ea typeface="全真楷書" pitchFamily="49" charset="-120"/>
              </a:rPr>
              <a:t>When years of  time shall pass away, and earthly thrones and kingdoms fall,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dirty="0">
                <a:ea typeface="全真楷書" pitchFamily="49" charset="-120"/>
              </a:rPr>
              <a:t>  </a:t>
            </a:r>
            <a:r>
              <a:rPr lang="zh-TW" altLang="en-US" dirty="0">
                <a:ea typeface="全真楷書" pitchFamily="49" charset="-120"/>
              </a:rPr>
              <a:t>世人如今拒絕真神</a:t>
            </a:r>
            <a:r>
              <a:rPr lang="en-US" altLang="zh-TW" dirty="0">
                <a:ea typeface="全真楷書" pitchFamily="49" charset="-120"/>
              </a:rPr>
              <a:t>, </a:t>
            </a:r>
            <a:r>
              <a:rPr lang="zh-TW" altLang="en-US" dirty="0">
                <a:ea typeface="全真楷書" pitchFamily="49" charset="-120"/>
              </a:rPr>
              <a:t>他日遇難呼山求石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dirty="0">
                <a:ea typeface="全真楷書" pitchFamily="49" charset="-120"/>
              </a:rPr>
              <a:t>When men who here refuse to pray, on rocks and hills and mountains call,</a:t>
            </a:r>
            <a:endParaRPr lang="en-US" altLang="zh-TW" dirty="0">
              <a:ea typeface="全真楷書" pitchFamily="49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dirty="0">
                <a:ea typeface="全真楷書" pitchFamily="49" charset="-120"/>
              </a:rPr>
              <a:t>  </a:t>
            </a:r>
            <a:r>
              <a:rPr lang="zh-TW" altLang="en-US" dirty="0">
                <a:ea typeface="全真楷書" pitchFamily="49" charset="-120"/>
              </a:rPr>
              <a:t>但神慈愛永存不變</a:t>
            </a:r>
            <a:r>
              <a:rPr lang="en-US" altLang="zh-TW" dirty="0">
                <a:ea typeface="全真楷書" pitchFamily="49" charset="-120"/>
              </a:rPr>
              <a:t>, </a:t>
            </a:r>
            <a:r>
              <a:rPr lang="zh-TW" altLang="en-US" dirty="0">
                <a:ea typeface="全真楷書" pitchFamily="49" charset="-120"/>
              </a:rPr>
              <a:t>偉大無限無量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dirty="0">
                <a:ea typeface="全真楷書" pitchFamily="49" charset="-120"/>
              </a:rPr>
              <a:t>God’s love so sure, shall still endure, all measureless and strong;</a:t>
            </a:r>
            <a:endParaRPr lang="en-US" altLang="zh-TW" sz="2400" dirty="0">
              <a:ea typeface="全真楷書" pitchFamily="49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dirty="0">
                <a:ea typeface="全真楷書" pitchFamily="49" charset="-120"/>
              </a:rPr>
              <a:t>  </a:t>
            </a:r>
            <a:r>
              <a:rPr lang="zh-TW" altLang="en-US" dirty="0">
                <a:ea typeface="全真楷書" pitchFamily="49" charset="-120"/>
              </a:rPr>
              <a:t>向人所顯救贖恩典</a:t>
            </a:r>
            <a:r>
              <a:rPr lang="en-US" altLang="zh-TW" dirty="0">
                <a:ea typeface="全真楷書" pitchFamily="49" charset="-120"/>
              </a:rPr>
              <a:t>, </a:t>
            </a:r>
            <a:r>
              <a:rPr lang="zh-TW" altLang="en-US" dirty="0">
                <a:ea typeface="全真楷書" pitchFamily="49" charset="-120"/>
              </a:rPr>
              <a:t>聖徒天使頌揚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dirty="0">
                <a:ea typeface="全真楷書" pitchFamily="49" charset="-120"/>
              </a:rPr>
              <a:t>redeeming grace to Adam’s race -the saint’s and angels’ song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906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TW" sz="1400">
                <a:solidFill>
                  <a:srgbClr val="FFFFFF"/>
                </a:solidFill>
                <a:latin typeface="Times New Roman" pitchFamily="18" charset="0"/>
                <a:ea typeface="新細明體" pitchFamily="18" charset="-120"/>
              </a:rPr>
              <a:t>2/3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057400" y="4572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defTabSz="914400">
              <a:defRPr/>
            </a:pPr>
            <a:r>
              <a:rPr lang="en-US" altLang="zh-TW" sz="3200" b="1" kern="0" dirty="0">
                <a:solidFill>
                  <a:srgbClr val="00B050"/>
                </a:solidFill>
                <a:latin typeface="Times New Roman"/>
                <a:ea typeface="全真中圓體" pitchFamily="49" charset="-120"/>
              </a:rPr>
              <a:t>The Love of God</a:t>
            </a:r>
            <a:r>
              <a:rPr lang="en-US" altLang="zh-TW" sz="2400" b="1" kern="0" dirty="0">
                <a:solidFill>
                  <a:srgbClr val="808080"/>
                </a:solidFill>
                <a:latin typeface="華康中楷體" charset="-120"/>
                <a:ea typeface="全真中圓體" pitchFamily="49" charset="-120"/>
              </a:rPr>
              <a:t/>
            </a:r>
            <a:br>
              <a:rPr lang="en-US" altLang="zh-TW" sz="2400" b="1" kern="0" dirty="0">
                <a:solidFill>
                  <a:srgbClr val="808080"/>
                </a:solidFill>
                <a:latin typeface="華康中楷體" charset="-120"/>
                <a:ea typeface="全真中圓體" pitchFamily="49" charset="-120"/>
              </a:rPr>
            </a:br>
            <a:r>
              <a:rPr lang="en-US" altLang="zh-TW" sz="2400" b="1" kern="0" dirty="0">
                <a:solidFill>
                  <a:srgbClr val="808080"/>
                </a:solidFill>
                <a:latin typeface="華康中楷體" charset="-120"/>
                <a:ea typeface="全真中圓體" pitchFamily="49" charset="-120"/>
              </a:rPr>
              <a:t>S14           </a:t>
            </a:r>
            <a:r>
              <a:rPr lang="en-US" altLang="zh-TW" sz="5400" b="1" kern="0" dirty="0">
                <a:solidFill>
                  <a:srgbClr val="808080"/>
                </a:solidFill>
                <a:latin typeface="華康中楷體" charset="-120"/>
                <a:ea typeface="全真中圓體" pitchFamily="49" charset="-120"/>
              </a:rPr>
              <a:t>    </a:t>
            </a:r>
            <a:r>
              <a:rPr lang="zh-TW" altLang="en-US" sz="5400" b="1" kern="0" dirty="0">
                <a:solidFill>
                  <a:srgbClr val="FFC000"/>
                </a:solidFill>
                <a:latin typeface="華康中楷體" charset="-120"/>
                <a:ea typeface="全真中圓體" pitchFamily="49" charset="-120"/>
              </a:rPr>
              <a:t>真神之愛</a:t>
            </a:r>
            <a:r>
              <a:rPr lang="zh-TW" altLang="en-US" sz="5400" b="1" kern="0" dirty="0">
                <a:solidFill>
                  <a:srgbClr val="808080"/>
                </a:solidFill>
                <a:latin typeface="華康中楷體" charset="-120"/>
                <a:ea typeface="全真中圓體" pitchFamily="49" charset="-120"/>
              </a:rPr>
              <a:t>        </a:t>
            </a:r>
            <a:r>
              <a:rPr lang="zh-TW" altLang="en-US" sz="2400" b="1" kern="0" dirty="0">
                <a:solidFill>
                  <a:srgbClr val="808080"/>
                </a:solidFill>
                <a:latin typeface="華康中楷體" charset="-120"/>
                <a:ea typeface="全真中圓體" pitchFamily="49" charset="-120"/>
              </a:rPr>
              <a:t>   </a:t>
            </a:r>
            <a:r>
              <a:rPr lang="en-US" altLang="zh-TW" sz="2400" b="1" kern="0" dirty="0">
                <a:solidFill>
                  <a:srgbClr val="808080"/>
                </a:solidFill>
                <a:latin typeface="華康中楷體" charset="-120"/>
                <a:ea typeface="全真中圓體" pitchFamily="49" charset="-120"/>
              </a:rPr>
              <a:t>2/3</a:t>
            </a:r>
            <a:endParaRPr lang="en-US" altLang="zh-TW" sz="6000" b="1" kern="0" dirty="0">
              <a:solidFill>
                <a:srgbClr val="808080"/>
              </a:solidFill>
              <a:latin typeface="全真中圓體" pitchFamily="49" charset="-120"/>
              <a:ea typeface="全真中圓體" pitchFamily="49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4"/>
            <a:ext cx="12192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4572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zh-TW" sz="3200" b="1">
                <a:solidFill>
                  <a:srgbClr val="00B050"/>
                </a:solidFill>
                <a:ea typeface="全真中圓體" pitchFamily="49" charset="-120"/>
              </a:rPr>
              <a:t>The Love of God</a:t>
            </a:r>
            <a:r>
              <a:rPr lang="en-US" altLang="zh-TW" sz="2400" b="1">
                <a:solidFill>
                  <a:srgbClr val="00B050"/>
                </a:solidFill>
                <a:latin typeface="華康中楷體" charset="-120"/>
                <a:ea typeface="全真中圓體" pitchFamily="49" charset="-120"/>
              </a:rPr>
              <a:t/>
            </a:r>
            <a:br>
              <a:rPr lang="en-US" altLang="zh-TW" sz="2400" b="1">
                <a:solidFill>
                  <a:srgbClr val="00B050"/>
                </a:solidFill>
                <a:latin typeface="華康中楷體" charset="-120"/>
                <a:ea typeface="全真中圓體" pitchFamily="49" charset="-120"/>
              </a:rPr>
            </a:br>
            <a:r>
              <a:rPr lang="en-US" altLang="zh-TW" sz="2400" b="1">
                <a:latin typeface="華康中楷體" charset="-120"/>
                <a:ea typeface="全真中圓體" pitchFamily="49" charset="-120"/>
              </a:rPr>
              <a:t>S14           </a:t>
            </a:r>
            <a:r>
              <a:rPr lang="en-US" altLang="zh-TW" sz="5400" b="1">
                <a:latin typeface="華康中楷體" charset="-120"/>
                <a:ea typeface="全真中圓體" pitchFamily="49" charset="-120"/>
              </a:rPr>
              <a:t>     </a:t>
            </a:r>
            <a:r>
              <a:rPr lang="zh-TW" altLang="en-US" sz="5400" b="1">
                <a:solidFill>
                  <a:srgbClr val="FFC000"/>
                </a:solidFill>
                <a:latin typeface="華康中楷體" charset="-120"/>
                <a:ea typeface="全真中圓體" pitchFamily="49" charset="-120"/>
              </a:rPr>
              <a:t>真神之愛</a:t>
            </a:r>
            <a:r>
              <a:rPr lang="zh-TW" altLang="en-US" sz="5400" b="1">
                <a:latin typeface="華康中楷體" charset="-120"/>
                <a:ea typeface="全真中圓體" pitchFamily="49" charset="-120"/>
              </a:rPr>
              <a:t>        </a:t>
            </a:r>
            <a:r>
              <a:rPr lang="zh-TW" altLang="en-US" sz="2400" b="1">
                <a:latin typeface="華康中楷體" charset="-120"/>
                <a:ea typeface="全真中圓體" pitchFamily="49" charset="-120"/>
              </a:rPr>
              <a:t>   </a:t>
            </a:r>
            <a:r>
              <a:rPr lang="en-US" altLang="zh-TW" sz="2400" b="1">
                <a:latin typeface="華康中楷體" charset="-120"/>
                <a:ea typeface="全真中圓體" pitchFamily="49" charset="-120"/>
              </a:rPr>
              <a:t>Refrain</a:t>
            </a:r>
            <a:endParaRPr lang="en-US" altLang="zh-TW" sz="6000" b="1">
              <a:latin typeface="全真中圓體" pitchFamily="49" charset="-120"/>
              <a:ea typeface="全真中圓體" pitchFamily="49" charset="-12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2286000"/>
            <a:ext cx="8458200" cy="30480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endParaRPr lang="en-US" altLang="zh-TW">
              <a:ea typeface="全真楷書" pitchFamily="49" charset="-120"/>
            </a:endParaRPr>
          </a:p>
          <a:p>
            <a:pPr eaLnBrk="1" hangingPunct="1">
              <a:lnSpc>
                <a:spcPct val="70000"/>
              </a:lnSpc>
            </a:pPr>
            <a:r>
              <a:rPr lang="zh-TW" altLang="en-US">
                <a:ea typeface="全真楷書" pitchFamily="49" charset="-120"/>
              </a:rPr>
              <a:t>阿</a:t>
            </a:r>
            <a:r>
              <a:rPr lang="en-US" altLang="zh-TW">
                <a:ea typeface="全真楷書" pitchFamily="49" charset="-120"/>
              </a:rPr>
              <a:t>!</a:t>
            </a:r>
            <a:r>
              <a:rPr lang="zh-TW" altLang="en-US">
                <a:ea typeface="全真楷書" pitchFamily="49" charset="-120"/>
              </a:rPr>
              <a:t>神之愛</a:t>
            </a:r>
            <a:r>
              <a:rPr lang="en-US" altLang="zh-TW">
                <a:ea typeface="全真楷書" pitchFamily="49" charset="-120"/>
              </a:rPr>
              <a:t>, </a:t>
            </a:r>
            <a:r>
              <a:rPr lang="zh-TW" altLang="en-US">
                <a:ea typeface="全真楷書" pitchFamily="49" charset="-120"/>
              </a:rPr>
              <a:t>何等豐富</a:t>
            </a:r>
            <a:r>
              <a:rPr lang="en-US" altLang="zh-TW">
                <a:ea typeface="全真楷書" pitchFamily="49" charset="-120"/>
              </a:rPr>
              <a:t>, </a:t>
            </a:r>
            <a:r>
              <a:rPr lang="zh-TW" altLang="en-US">
                <a:ea typeface="全真楷書" pitchFamily="49" charset="-120"/>
              </a:rPr>
              <a:t>偉大無限無量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>
                <a:ea typeface="全真楷書" pitchFamily="49" charset="-120"/>
              </a:rPr>
              <a:t>O love of God, how rich and pure! How measureless and strong!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>
                <a:ea typeface="全真楷書" pitchFamily="49" charset="-120"/>
              </a:rPr>
              <a:t>永遠堅定</a:t>
            </a:r>
            <a:r>
              <a:rPr lang="en-US" altLang="zh-TW">
                <a:ea typeface="全真楷書" pitchFamily="49" charset="-120"/>
              </a:rPr>
              <a:t>, </a:t>
            </a:r>
            <a:r>
              <a:rPr lang="zh-TW" altLang="en-US">
                <a:ea typeface="全真楷書" pitchFamily="49" charset="-120"/>
              </a:rPr>
              <a:t>永遠不變</a:t>
            </a:r>
            <a:r>
              <a:rPr lang="en-US" altLang="zh-TW">
                <a:ea typeface="全真楷書" pitchFamily="49" charset="-120"/>
              </a:rPr>
              <a:t>, </a:t>
            </a:r>
            <a:r>
              <a:rPr lang="zh-TW" altLang="en-US">
                <a:ea typeface="全真楷書" pitchFamily="49" charset="-120"/>
              </a:rPr>
              <a:t>天使聖徒頌揚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>
                <a:ea typeface="全真楷書" pitchFamily="49" charset="-120"/>
              </a:rPr>
              <a:t>It shall for evermore endure the saints’ and angels’ song.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4"/>
            <a:ext cx="12192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133600"/>
            <a:ext cx="8991600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dirty="0">
                <a:ea typeface="全真楷書" pitchFamily="49" charset="-120"/>
              </a:rPr>
              <a:t>天上諸天當為紙張</a:t>
            </a:r>
            <a:r>
              <a:rPr lang="en-US" altLang="zh-TW" dirty="0">
                <a:ea typeface="全真楷書" pitchFamily="49" charset="-120"/>
              </a:rPr>
              <a:t>, </a:t>
            </a:r>
            <a:r>
              <a:rPr lang="zh-TW" altLang="en-US" dirty="0">
                <a:ea typeface="全真楷書" pitchFamily="49" charset="-120"/>
              </a:rPr>
              <a:t>地下萬莖當為筆桿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dirty="0">
                <a:ea typeface="全真楷書" pitchFamily="49" charset="-120"/>
              </a:rPr>
              <a:t>Could we with ink the ocean fill, and were the skies of parchment made,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dirty="0">
                <a:ea typeface="全真楷書" pitchFamily="49" charset="-120"/>
              </a:rPr>
              <a:t>  </a:t>
            </a:r>
            <a:r>
              <a:rPr lang="zh-TW" altLang="en-US" dirty="0">
                <a:ea typeface="全真楷書" pitchFamily="49" charset="-120"/>
              </a:rPr>
              <a:t>世上海洋當為墨水</a:t>
            </a:r>
            <a:r>
              <a:rPr lang="en-US" altLang="zh-TW" dirty="0">
                <a:ea typeface="全真楷書" pitchFamily="49" charset="-120"/>
              </a:rPr>
              <a:t>, </a:t>
            </a:r>
            <a:r>
              <a:rPr lang="zh-TW" altLang="en-US" dirty="0">
                <a:ea typeface="全真楷書" pitchFamily="49" charset="-120"/>
              </a:rPr>
              <a:t>全球文人集合苦幹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dirty="0">
                <a:ea typeface="全真楷書" pitchFamily="49" charset="-120"/>
              </a:rPr>
              <a:t>Were every stalk on earth a quill, and every man a scribe by trade,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dirty="0">
                <a:ea typeface="全真楷書" pitchFamily="49" charset="-120"/>
              </a:rPr>
              <a:t>  </a:t>
            </a:r>
            <a:r>
              <a:rPr lang="zh-TW" altLang="en-US" dirty="0">
                <a:ea typeface="全真楷書" pitchFamily="49" charset="-120"/>
              </a:rPr>
              <a:t>耗盡智力描寫神愛</a:t>
            </a:r>
            <a:r>
              <a:rPr lang="en-US" altLang="zh-TW" dirty="0">
                <a:ea typeface="全真楷書" pitchFamily="49" charset="-120"/>
              </a:rPr>
              <a:t>,</a:t>
            </a:r>
            <a:r>
              <a:rPr lang="zh-TW" altLang="en-US" dirty="0">
                <a:ea typeface="全真楷書" pitchFamily="49" charset="-120"/>
              </a:rPr>
              <a:t>海洋墨水會乾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dirty="0">
                <a:ea typeface="全真楷書" pitchFamily="49" charset="-120"/>
              </a:rPr>
              <a:t>To write the love of God above, would drain the ocean dry.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dirty="0">
                <a:ea typeface="全真楷書" pitchFamily="49" charset="-120"/>
              </a:rPr>
              <a:t>  </a:t>
            </a:r>
            <a:r>
              <a:rPr lang="zh-TW" altLang="en-US" dirty="0">
                <a:ea typeface="全真楷書" pitchFamily="49" charset="-120"/>
              </a:rPr>
              <a:t>案卷雖長如天連天</a:t>
            </a:r>
            <a:r>
              <a:rPr lang="en-US" altLang="zh-TW" dirty="0">
                <a:ea typeface="全真楷書" pitchFamily="49" charset="-120"/>
              </a:rPr>
              <a:t>, </a:t>
            </a:r>
            <a:r>
              <a:rPr lang="zh-TW" altLang="en-US" dirty="0">
                <a:ea typeface="全真楷書" pitchFamily="49" charset="-120"/>
              </a:rPr>
              <a:t>仍難表達透暢</a:t>
            </a:r>
            <a:endParaRPr lang="zh-TW" altLang="zh-TW" dirty="0">
              <a:ea typeface="全真楷書" pitchFamily="49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zh-TW" sz="2200" dirty="0">
                <a:ea typeface="全真楷書" pitchFamily="49" charset="-120"/>
              </a:rPr>
              <a:t>Nor could the scroll contain the whole, though stretched from sky to sky.</a:t>
            </a:r>
            <a:endParaRPr lang="zh-TW" altLang="zh-TW" dirty="0">
              <a:ea typeface="全真楷書" pitchFamily="49" charset="-12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9906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TW" sz="1400">
                <a:solidFill>
                  <a:srgbClr val="FFFFFF"/>
                </a:solidFill>
                <a:latin typeface="Times New Roman" pitchFamily="18" charset="0"/>
                <a:ea typeface="新細明體" pitchFamily="18" charset="-120"/>
              </a:rPr>
              <a:t>3/3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057400" y="4572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defTabSz="914400">
              <a:defRPr/>
            </a:pPr>
            <a:r>
              <a:rPr lang="en-US" altLang="zh-TW" sz="3200" b="1" kern="0" dirty="0">
                <a:solidFill>
                  <a:srgbClr val="00B050"/>
                </a:solidFill>
                <a:latin typeface="Times New Roman"/>
                <a:ea typeface="全真中圓體" pitchFamily="49" charset="-120"/>
              </a:rPr>
              <a:t>The Love of God</a:t>
            </a:r>
            <a:r>
              <a:rPr lang="en-US" altLang="zh-TW" sz="2400" b="1" kern="0" dirty="0">
                <a:solidFill>
                  <a:srgbClr val="00B050"/>
                </a:solidFill>
                <a:latin typeface="華康中楷體" charset="-120"/>
                <a:ea typeface="全真中圓體" pitchFamily="49" charset="-120"/>
              </a:rPr>
              <a:t/>
            </a:r>
            <a:br>
              <a:rPr lang="en-US" altLang="zh-TW" sz="2400" b="1" kern="0" dirty="0">
                <a:solidFill>
                  <a:srgbClr val="00B050"/>
                </a:solidFill>
                <a:latin typeface="華康中楷體" charset="-120"/>
                <a:ea typeface="全真中圓體" pitchFamily="49" charset="-120"/>
              </a:rPr>
            </a:br>
            <a:r>
              <a:rPr lang="en-US" altLang="zh-TW" sz="2400" b="1" kern="0" dirty="0">
                <a:solidFill>
                  <a:srgbClr val="808080"/>
                </a:solidFill>
                <a:latin typeface="華康中楷體" charset="-120"/>
                <a:ea typeface="全真中圓體" pitchFamily="49" charset="-120"/>
              </a:rPr>
              <a:t>S14           </a:t>
            </a:r>
            <a:r>
              <a:rPr lang="en-US" altLang="zh-TW" sz="5400" b="1" kern="0" dirty="0">
                <a:solidFill>
                  <a:srgbClr val="808080"/>
                </a:solidFill>
                <a:latin typeface="華康中楷體" charset="-120"/>
                <a:ea typeface="全真中圓體" pitchFamily="49" charset="-120"/>
              </a:rPr>
              <a:t>    </a:t>
            </a:r>
            <a:r>
              <a:rPr lang="zh-TW" altLang="en-US" sz="5400" b="1" kern="0" dirty="0">
                <a:solidFill>
                  <a:srgbClr val="FFC000"/>
                </a:solidFill>
                <a:latin typeface="華康中楷體" charset="-120"/>
                <a:ea typeface="全真中圓體" pitchFamily="49" charset="-120"/>
              </a:rPr>
              <a:t>真神之愛</a:t>
            </a:r>
            <a:r>
              <a:rPr lang="zh-TW" altLang="en-US" sz="5400" b="1" kern="0" dirty="0">
                <a:solidFill>
                  <a:srgbClr val="808080"/>
                </a:solidFill>
                <a:latin typeface="華康中楷體" charset="-120"/>
                <a:ea typeface="全真中圓體" pitchFamily="49" charset="-120"/>
              </a:rPr>
              <a:t>        </a:t>
            </a:r>
            <a:r>
              <a:rPr lang="zh-TW" altLang="en-US" sz="2400" b="1" kern="0" dirty="0">
                <a:solidFill>
                  <a:srgbClr val="808080"/>
                </a:solidFill>
                <a:latin typeface="華康中楷體" charset="-120"/>
                <a:ea typeface="全真中圓體" pitchFamily="49" charset="-120"/>
              </a:rPr>
              <a:t>   </a:t>
            </a:r>
            <a:r>
              <a:rPr lang="en-US" altLang="zh-TW" sz="2400" b="1" kern="0" dirty="0">
                <a:solidFill>
                  <a:srgbClr val="808080"/>
                </a:solidFill>
                <a:latin typeface="華康中楷體" charset="-120"/>
                <a:ea typeface="全真中圓體" pitchFamily="49" charset="-120"/>
              </a:rPr>
              <a:t>3/3</a:t>
            </a:r>
            <a:endParaRPr lang="en-US" altLang="zh-TW" sz="6000" b="1" kern="0" dirty="0">
              <a:solidFill>
                <a:srgbClr val="808080"/>
              </a:solidFill>
              <a:latin typeface="全真中圓體" pitchFamily="49" charset="-120"/>
              <a:ea typeface="全真中圓體" pitchFamily="49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4"/>
            <a:ext cx="12192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4572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zh-TW" sz="3200" b="1">
                <a:solidFill>
                  <a:srgbClr val="00B050"/>
                </a:solidFill>
                <a:ea typeface="全真中圓體" pitchFamily="49" charset="-120"/>
              </a:rPr>
              <a:t>The Love of God</a:t>
            </a:r>
            <a:r>
              <a:rPr lang="en-US" altLang="zh-TW" sz="2400" b="1">
                <a:solidFill>
                  <a:srgbClr val="00B050"/>
                </a:solidFill>
                <a:latin typeface="華康中楷體" charset="-120"/>
                <a:ea typeface="全真中圓體" pitchFamily="49" charset="-120"/>
              </a:rPr>
              <a:t/>
            </a:r>
            <a:br>
              <a:rPr lang="en-US" altLang="zh-TW" sz="2400" b="1">
                <a:solidFill>
                  <a:srgbClr val="00B050"/>
                </a:solidFill>
                <a:latin typeface="華康中楷體" charset="-120"/>
                <a:ea typeface="全真中圓體" pitchFamily="49" charset="-120"/>
              </a:rPr>
            </a:br>
            <a:r>
              <a:rPr lang="en-US" altLang="zh-TW" sz="2400" b="1">
                <a:latin typeface="華康中楷體" charset="-120"/>
                <a:ea typeface="全真中圓體" pitchFamily="49" charset="-120"/>
              </a:rPr>
              <a:t>S14           </a:t>
            </a:r>
            <a:r>
              <a:rPr lang="en-US" altLang="zh-TW" sz="5400" b="1">
                <a:latin typeface="華康中楷體" charset="-120"/>
                <a:ea typeface="全真中圓體" pitchFamily="49" charset="-120"/>
              </a:rPr>
              <a:t>     </a:t>
            </a:r>
            <a:r>
              <a:rPr lang="zh-TW" altLang="en-US" sz="5400" b="1">
                <a:solidFill>
                  <a:srgbClr val="FFC000"/>
                </a:solidFill>
                <a:latin typeface="華康中楷體" charset="-120"/>
                <a:ea typeface="全真中圓體" pitchFamily="49" charset="-120"/>
              </a:rPr>
              <a:t>真神之愛</a:t>
            </a:r>
            <a:r>
              <a:rPr lang="zh-TW" altLang="en-US" sz="5400" b="1">
                <a:latin typeface="華康中楷體" charset="-120"/>
                <a:ea typeface="全真中圓體" pitchFamily="49" charset="-120"/>
              </a:rPr>
              <a:t>        </a:t>
            </a:r>
            <a:r>
              <a:rPr lang="zh-TW" altLang="en-US" sz="2400" b="1">
                <a:latin typeface="華康中楷體" charset="-120"/>
                <a:ea typeface="全真中圓體" pitchFamily="49" charset="-120"/>
              </a:rPr>
              <a:t>   </a:t>
            </a:r>
            <a:r>
              <a:rPr lang="en-US" altLang="zh-TW" sz="2400" b="1">
                <a:latin typeface="華康中楷體" charset="-120"/>
                <a:ea typeface="全真中圓體" pitchFamily="49" charset="-120"/>
              </a:rPr>
              <a:t>Refrain</a:t>
            </a:r>
            <a:endParaRPr lang="en-US" altLang="zh-TW" sz="6000" b="1">
              <a:latin typeface="全真中圓體" pitchFamily="49" charset="-120"/>
              <a:ea typeface="全真中圓體" pitchFamily="49" charset="-12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2286000"/>
            <a:ext cx="8458200" cy="30480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endParaRPr lang="en-US" altLang="zh-TW">
              <a:ea typeface="全真楷書" pitchFamily="49" charset="-120"/>
            </a:endParaRPr>
          </a:p>
          <a:p>
            <a:pPr eaLnBrk="1" hangingPunct="1">
              <a:lnSpc>
                <a:spcPct val="70000"/>
              </a:lnSpc>
            </a:pPr>
            <a:r>
              <a:rPr lang="zh-TW" altLang="en-US">
                <a:ea typeface="全真楷書" pitchFamily="49" charset="-120"/>
              </a:rPr>
              <a:t>阿</a:t>
            </a:r>
            <a:r>
              <a:rPr lang="en-US" altLang="zh-TW">
                <a:ea typeface="全真楷書" pitchFamily="49" charset="-120"/>
              </a:rPr>
              <a:t>!</a:t>
            </a:r>
            <a:r>
              <a:rPr lang="zh-TW" altLang="en-US">
                <a:ea typeface="全真楷書" pitchFamily="49" charset="-120"/>
              </a:rPr>
              <a:t>神之愛</a:t>
            </a:r>
            <a:r>
              <a:rPr lang="en-US" altLang="zh-TW">
                <a:ea typeface="全真楷書" pitchFamily="49" charset="-120"/>
              </a:rPr>
              <a:t>, </a:t>
            </a:r>
            <a:r>
              <a:rPr lang="zh-TW" altLang="en-US">
                <a:ea typeface="全真楷書" pitchFamily="49" charset="-120"/>
              </a:rPr>
              <a:t>何等豐富</a:t>
            </a:r>
            <a:r>
              <a:rPr lang="en-US" altLang="zh-TW">
                <a:ea typeface="全真楷書" pitchFamily="49" charset="-120"/>
              </a:rPr>
              <a:t>, </a:t>
            </a:r>
            <a:r>
              <a:rPr lang="zh-TW" altLang="en-US">
                <a:ea typeface="全真楷書" pitchFamily="49" charset="-120"/>
              </a:rPr>
              <a:t>偉大無限無量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>
                <a:ea typeface="全真楷書" pitchFamily="49" charset="-120"/>
              </a:rPr>
              <a:t>O love of God, how rich and pure! How measureless and strong!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>
                <a:ea typeface="全真楷書" pitchFamily="49" charset="-120"/>
              </a:rPr>
              <a:t>永遠堅定</a:t>
            </a:r>
            <a:r>
              <a:rPr lang="en-US" altLang="zh-TW">
                <a:ea typeface="全真楷書" pitchFamily="49" charset="-120"/>
              </a:rPr>
              <a:t>, </a:t>
            </a:r>
            <a:r>
              <a:rPr lang="zh-TW" altLang="en-US">
                <a:ea typeface="全真楷書" pitchFamily="49" charset="-120"/>
              </a:rPr>
              <a:t>永遠不變</a:t>
            </a:r>
            <a:r>
              <a:rPr lang="en-US" altLang="zh-TW">
                <a:ea typeface="全真楷書" pitchFamily="49" charset="-120"/>
              </a:rPr>
              <a:t>, </a:t>
            </a:r>
            <a:r>
              <a:rPr lang="zh-TW" altLang="en-US">
                <a:ea typeface="全真楷書" pitchFamily="49" charset="-120"/>
              </a:rPr>
              <a:t>天使聖徒頌揚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>
                <a:ea typeface="全真楷書" pitchFamily="49" charset="-120"/>
              </a:rPr>
              <a:t>It shall for evermore endure the saints’ and angels’ song.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11644</TotalTime>
  <Words>589</Words>
  <Application>Microsoft Office PowerPoint</Application>
  <PresentationFormat>Custom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預設簡報設計</vt:lpstr>
      <vt:lpstr>The Love of God S14               真神之愛           1/3</vt:lpstr>
      <vt:lpstr>The Love of God S14                真神之愛           Refrain</vt:lpstr>
      <vt:lpstr>PowerPoint Presentation</vt:lpstr>
      <vt:lpstr>The Love of God S14                真神之愛           Refrain</vt:lpstr>
      <vt:lpstr>PowerPoint Presentation</vt:lpstr>
      <vt:lpstr>The Love of God S14                真神之愛           Refrain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224</cp:revision>
  <dcterms:created xsi:type="dcterms:W3CDTF">2018-06-05T19:05:47Z</dcterms:created>
  <dcterms:modified xsi:type="dcterms:W3CDTF">2023-10-08T15:29:09Z</dcterms:modified>
</cp:coreProperties>
</file>